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35"/>
    <p:restoredTop sz="96301"/>
  </p:normalViewPr>
  <p:slideViewPr>
    <p:cSldViewPr snapToGrid="0" snapToObjects="1">
      <p:cViewPr varScale="1">
        <p:scale>
          <a:sx n="120" d="100"/>
          <a:sy n="120" d="100"/>
        </p:scale>
        <p:origin x="200" y="7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75792" y="284702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518839" y="3441843"/>
            <a:ext cx="3132454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L-applikazzjonijiet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937721" y="3742893"/>
            <a:ext cx="240327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jiftħu fis-02/04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l-Unjoni Ewropea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91605" y="805515"/>
            <a:ext cx="5982424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1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Is-sejba ta’ sħab ġodda tat-tim tibda hawnhekk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l-Unjoni Ewropea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11E69C7-8C1B-7F71-6B59-E71855E660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792" r="803"/>
          <a:stretch/>
        </p:blipFill>
        <p:spPr>
          <a:xfrm>
            <a:off x="137398" y="4001131"/>
            <a:ext cx="1315797" cy="9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4F252-0254-79F0-4E10-174555D1C2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D7950C-272E-5C52-9CA4-AA586F8DDC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076455" y="3729626"/>
            <a:ext cx="2017221" cy="510713"/>
          </a:xfrm>
        </p:spPr>
        <p:txBody>
          <a:bodyPr/>
          <a:lstStyle/>
          <a:p>
            <a:r>
              <a:rPr lang="en-BE" dirty="0"/>
              <a:t>jiftħu fit-30 ta’ Ottubru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DEF0E84-8E65-2EF7-31C0-EDCBE25DB3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FBDF5C-24B3-B8D0-2709-E359120DE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179" y="4123390"/>
            <a:ext cx="785596" cy="78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35A6BC2-1F36-43ED-B517-7CD8564790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11689</TotalTime>
  <Words>5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2025-09-03T07:52:20Z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86636640-0b91-4622-998e-98830b02d1cc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